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00FF00"/>
    <a:srgbClr val="D41278"/>
    <a:srgbClr val="0033CC"/>
    <a:srgbClr val="19C9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F50383C-FC19-48BE-88F2-E9577FA968C8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884148-6BF0-43D9-B821-F226515C0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(osamabinladen).com/" TargetMode="External"/><Relationship Id="rId2" Type="http://schemas.openxmlformats.org/officeDocument/2006/relationships/hyperlink" Target="http://www.wikepedia(osamabinladen).com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pb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6000">
              <a:srgbClr val="0000FF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839200" cy="23012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This presentation was created under the fair use exemption of the U.S. Copyright law. Educational fair use guidelines were followed, and further use is restricted.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4000">
              <a:srgbClr val="0000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05000" y="1752600"/>
            <a:ext cx="11315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1143000"/>
            <a:ext cx="9143999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: </a:t>
            </a:r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2"/>
              </a:rPr>
              <a:t>www.wikepedia(osamabinladen).com</a:t>
            </a:r>
            <a:endParaRPr lang="en-US" sz="28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www.F.B.I ‘s most wanted(</a:t>
            </a:r>
            <a:r>
              <a:rPr lang="en-US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osamabinladen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).com</a:t>
            </a:r>
            <a:endParaRPr lang="en-US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00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2967335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3"/>
              </a:rPr>
              <a:t>www.CNN.com(osama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3"/>
              </a:rPr>
              <a:t>binladen).com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114800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www.PBS</a:t>
            </a:r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(huntingbinladen).com</a:t>
            </a:r>
            <a:endParaRPr lang="en-US" sz="28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rgbClr val="000000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	OSAMA BINLADEN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2967335"/>
            <a:ext cx="803275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Lucida Calligraphy" pitchFamily="66" charset="0"/>
              </a:rPr>
              <a:t>BY: TAYLOR CAUGHEY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Lucida Calligraphy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1" y="304800"/>
            <a:ext cx="8839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B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orn 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on March 10, 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1957</a:t>
            </a:r>
            <a:endParaRPr lang="en-US" sz="32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7800"/>
            <a:ext cx="524632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:B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orn 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in Riyadh, Saudi 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Arabia </a:t>
            </a:r>
          </a:p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:S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till 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living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3314" name="Picture 2" descr="http://www.walrusmagazine.com/blogs/wp-content/uploads/2008/09/bin-la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1600200"/>
            <a:ext cx="3000375" cy="3943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0000FF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7619999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What Osama has 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done important: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Started many wars all over the world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R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esponsible 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for the bombing on the Twin 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Towers</a:t>
            </a:r>
            <a:endParaRPr lang="en-US" sz="32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6386" name="Picture 2" descr="http://www.pbs.org/frontlineworld/stories/rendition701/timeline/images/9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276600"/>
            <a:ext cx="3962400" cy="29585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rgbClr val="0000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010400" cy="4462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eader of the terrorist group Al </a:t>
            </a:r>
            <a:r>
              <a:rPr lang="en-US" sz="32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Qadea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group </a:t>
            </a:r>
          </a:p>
          <a:p>
            <a:pPr algn="ctr"/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esponsible for th</a:t>
            </a: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 Iraq War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Killed many people</a:t>
            </a:r>
          </a:p>
          <a:p>
            <a:pPr algn="ctr"/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 is in hiding from the U.S</a:t>
            </a:r>
          </a:p>
          <a:p>
            <a:pPr algn="ctr"/>
            <a:endParaRPr lang="en-U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iraq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4114800"/>
            <a:ext cx="3663616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6000">
              <a:srgbClr val="D41278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-Sti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</a:rPr>
              <a:t>ll in hiding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</a:rPr>
              <a:t>-Reports that he is 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</a:rPr>
              <a:t>dead</a:t>
            </a:r>
            <a:endParaRPr lang="en-US" sz="32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pic>
        <p:nvPicPr>
          <p:cNvPr id="31746" name="Picture 2" descr="http://msnbcmedia.msn.com/j/msnbc/Sections/Newsweek/Components/Photos/Mag/050815_Issue/050806_PeriOsama_vl.wid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286000"/>
            <a:ext cx="2838450" cy="3876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6000">
              <a:srgbClr val="FF0000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0600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-Osama Bin laden is #2 most wanted by the F.B.I</a:t>
            </a:r>
          </a:p>
          <a:p>
            <a:pPr algn="ctr"/>
            <a:r>
              <a:rPr lang="en-US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</a:t>
            </a:r>
            <a:r>
              <a:rPr lang="en-US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He is very dangerous</a:t>
            </a:r>
          </a:p>
          <a:p>
            <a:pPr algn="ctr"/>
            <a:r>
              <a:rPr lang="en-US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The war has killed many people.</a:t>
            </a:r>
            <a:endParaRPr lang="en-US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http://wzus1.ask.com/r?t=a&amp;d=us&amp;s=a&amp;c=p&amp;ti=1&amp;ai=30751&amp;l=dir&amp;o=0&amp;sv=0a5c4243&amp;ip=d1985fb9&amp;u=http%3A%2F%2Fwww.pigbird.com%2Fimages%2Firaq_war_naj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0" y="2724150"/>
            <a:ext cx="6191250" cy="4133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41278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733800"/>
            <a:ext cx="7470648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  <a:t>:Son of Muhammad Bin laden </a:t>
            </a:r>
            <a:b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  <a:t>:Very wealthy business man</a:t>
            </a:r>
            <a:b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  <a:t> :He has 52 brothers and sisters, degree in civil engineering</a:t>
            </a:r>
            <a:b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Rockwell" pitchFamily="18" charset="0"/>
              </a:rPr>
              <a:t>:He has been married 4 times and has had 26 kids</a:t>
            </a:r>
            <a:endParaRPr lang="en-US" sz="3600" dirty="0">
              <a:solidFill>
                <a:srgbClr val="0000FF"/>
              </a:solidFill>
              <a:latin typeface="Rockwell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chemeClr val="bg1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143000"/>
            <a:ext cx="82296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-</a:t>
            </a:r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  <a:effectLst/>
              </a:rPr>
              <a:t>Ther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e is a 25 million dollar reward for his capture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-He also goes by the name </a:t>
            </a:r>
            <a:r>
              <a:rPr lang="en-US" sz="32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Usama</a:t>
            </a:r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-His first bombing was in Aden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He is very dangerous.</a:t>
            </a:r>
            <a:endParaRPr lang="en-US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00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Other things about Osama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chn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108</TotalTime>
  <Words>188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This presentation was created under the fair use exemption of the U.S. Copyright law. Educational fair use guidelines were followed, and further use is restricted. </vt:lpstr>
      <vt:lpstr>Slide 2</vt:lpstr>
      <vt:lpstr>Slide 3</vt:lpstr>
      <vt:lpstr>Slide 4</vt:lpstr>
      <vt:lpstr>Slide 5</vt:lpstr>
      <vt:lpstr>Slide 6</vt:lpstr>
      <vt:lpstr>Slide 7</vt:lpstr>
      <vt:lpstr>:Son of Muhammad Bin laden  :Very wealthy business man  :He has 52 brothers and sisters, degree in civil engineering :He has been married 4 times and has had 26 kids</vt:lpstr>
      <vt:lpstr>Slide 9</vt:lpstr>
      <vt:lpstr>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 </dc:title>
  <dc:creator>USER</dc:creator>
  <cp:lastModifiedBy>USER</cp:lastModifiedBy>
  <cp:revision>21</cp:revision>
  <dcterms:created xsi:type="dcterms:W3CDTF">2009-04-30T19:50:46Z</dcterms:created>
  <dcterms:modified xsi:type="dcterms:W3CDTF">2009-05-07T19:55:16Z</dcterms:modified>
</cp:coreProperties>
</file>